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8" r:id="rId4"/>
    <p:sldId id="259" r:id="rId5"/>
    <p:sldId id="256" r:id="rId6"/>
    <p:sldId id="258" r:id="rId7"/>
    <p:sldId id="262" r:id="rId8"/>
    <p:sldId id="260" r:id="rId9"/>
    <p:sldId id="261" r:id="rId10"/>
    <p:sldId id="263" r:id="rId11"/>
    <p:sldId id="264" r:id="rId12"/>
    <p:sldId id="267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-1368" y="-10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2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4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3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B45-3D4E-4676-AC18-C83CBA658EC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3292-5B55-401B-9139-403F68AB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¿</a:t>
            </a:r>
            <a:r>
              <a:rPr lang="en-US" dirty="0" err="1" smtClean="0"/>
              <a:t>Quién</a:t>
            </a:r>
            <a:r>
              <a:rPr lang="en-US" dirty="0" smtClean="0"/>
              <a:t> soy?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Picasso portrait examples.</a:t>
            </a:r>
          </a:p>
          <a:p>
            <a:r>
              <a:rPr lang="en-US" dirty="0" smtClean="0"/>
              <a:t>Create a Picasso type self </a:t>
            </a:r>
            <a:r>
              <a:rPr lang="en-US" dirty="0" smtClean="0"/>
              <a:t>portrait.</a:t>
            </a:r>
            <a:endParaRPr lang="en-US" dirty="0" smtClean="0"/>
          </a:p>
          <a:p>
            <a:r>
              <a:rPr lang="en-US" dirty="0" smtClean="0"/>
              <a:t>Write a paragraph describing yourself in Spanish under the drawing.</a:t>
            </a:r>
          </a:p>
          <a:p>
            <a:r>
              <a:rPr lang="en-US" dirty="0" smtClean="0"/>
              <a:t>Put your name on the back of the portrait.</a:t>
            </a:r>
          </a:p>
          <a:p>
            <a:r>
              <a:rPr lang="en-US" dirty="0" smtClean="0"/>
              <a:t>We will be trying to </a:t>
            </a:r>
            <a:r>
              <a:rPr lang="en-US" dirty="0" smtClean="0"/>
              <a:t>match the members of our class with the descriptions and drawings provided </a:t>
            </a:r>
            <a:r>
              <a:rPr lang="en-US" dirty="0" smtClean="0"/>
              <a:t>in </a:t>
            </a:r>
            <a:r>
              <a:rPr lang="en-US" dirty="0" smtClean="0"/>
              <a:t>Spanish.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46" y="-91440"/>
            <a:ext cx="524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2397" y="3244334"/>
            <a:ext cx="328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 smtClean="0">
                <a:solidFill>
                  <a:srgbClr val="881199"/>
                </a:solidFill>
                <a:effectLst/>
                <a:latin typeface="Arial" panose="020B0604020202020204" pitchFamily="34" charset="0"/>
              </a:rPr>
              <a:t>¿</a:t>
            </a:r>
            <a:r>
              <a:rPr lang="en-US" b="0" i="0" u="sng" dirty="0" err="1" smtClean="0">
                <a:solidFill>
                  <a:srgbClr val="881199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b="0" i="0" u="sng" dirty="0" smtClean="0">
                <a:solidFill>
                  <a:srgbClr val="8811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dirty="0" err="1" smtClean="0">
                <a:solidFill>
                  <a:srgbClr val="881199"/>
                </a:solidFill>
                <a:effectLst/>
                <a:latin typeface="Arial" panose="020B0604020202020204" pitchFamily="34" charset="0"/>
              </a:rPr>
              <a:t>gusta</a:t>
            </a:r>
            <a:r>
              <a:rPr lang="en-US" b="0" i="0" u="sng" dirty="0" smtClean="0">
                <a:solidFill>
                  <a:srgbClr val="881199"/>
                </a:solidFill>
                <a:effectLst/>
                <a:latin typeface="Arial" panose="020B0604020202020204" pitchFamily="34" charset="0"/>
              </a:rPr>
              <a:t> el arte de Picasso?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978" y="688622"/>
            <a:ext cx="767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chico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alto.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chica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alta.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chicos</a:t>
            </a:r>
            <a:r>
              <a:rPr lang="en-US" dirty="0" smtClean="0"/>
              <a:t> son altos.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chicas</a:t>
            </a:r>
            <a:r>
              <a:rPr lang="en-US" dirty="0" smtClean="0"/>
              <a:t> son </a:t>
            </a:r>
            <a:r>
              <a:rPr lang="en-US" dirty="0" err="1" smtClean="0"/>
              <a:t>altas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chico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chica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____.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chicos</a:t>
            </a:r>
            <a:r>
              <a:rPr lang="en-US" dirty="0" smtClean="0"/>
              <a:t> son____.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chicas</a:t>
            </a:r>
            <a:r>
              <a:rPr lang="en-US" dirty="0" smtClean="0"/>
              <a:t> son____.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99" y="688622"/>
            <a:ext cx="4064000" cy="482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5" y="3891860"/>
            <a:ext cx="2647785" cy="16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7829" y="2649748"/>
            <a:ext cx="85828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Draw a Picasso Style Representation of you.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Write a paragraph describing yourself in Spanish. Use Prompt!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Write your name on the back turn it into the tray without showing anyone.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-206376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Se </a:t>
            </a:r>
            <a:r>
              <a:rPr lang="fr-FR" b="1" dirty="0" err="1"/>
              <a:t>Ilama</a:t>
            </a:r>
            <a:r>
              <a:rPr lang="fr-FR" b="1" dirty="0"/>
              <a:t> </a:t>
            </a:r>
            <a:r>
              <a:rPr lang="fr-FR" b="1" dirty="0" smtClean="0"/>
              <a:t>Pablo</a:t>
            </a:r>
            <a:r>
              <a:rPr lang="en-US" b="1" dirty="0" smtClean="0"/>
              <a:t> Diego José Francisco de Paula Juan </a:t>
            </a:r>
            <a:r>
              <a:rPr lang="en-US" b="1" dirty="0" err="1" smtClean="0"/>
              <a:t>Neponuceno</a:t>
            </a:r>
            <a:r>
              <a:rPr lang="en-US" b="1" dirty="0" smtClean="0"/>
              <a:t> </a:t>
            </a:r>
            <a:r>
              <a:rPr lang="en-US" b="1" dirty="0" err="1" smtClean="0"/>
              <a:t>María</a:t>
            </a:r>
            <a:r>
              <a:rPr lang="en-US" b="1" dirty="0" smtClean="0"/>
              <a:t> de los </a:t>
            </a:r>
            <a:r>
              <a:rPr lang="en-US" b="1" dirty="0" err="1" smtClean="0"/>
              <a:t>Remedios</a:t>
            </a:r>
            <a:r>
              <a:rPr lang="en-US" b="1" dirty="0" smtClean="0"/>
              <a:t> </a:t>
            </a:r>
            <a:r>
              <a:rPr lang="en-US" b="1" dirty="0" err="1"/>
              <a:t>Cipriano</a:t>
            </a:r>
            <a:r>
              <a:rPr lang="en-US" b="1" dirty="0"/>
              <a:t> de la </a:t>
            </a:r>
            <a:r>
              <a:rPr lang="en-US" b="1" dirty="0" err="1"/>
              <a:t>Santísima</a:t>
            </a:r>
            <a:r>
              <a:rPr lang="en-US" b="1" dirty="0"/>
              <a:t> Trinidad Ruiz Picasso. </a:t>
            </a:r>
            <a:r>
              <a:rPr lang="es-ES" b="1" dirty="0"/>
              <a:t>Él es artista famoso. Él es de </a:t>
            </a:r>
            <a:r>
              <a:rPr lang="es-ES" b="1" dirty="0" err="1"/>
              <a:t>Espana</a:t>
            </a:r>
            <a:r>
              <a:rPr lang="es-ES" b="1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59" y="3238500"/>
            <a:ext cx="499348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585"/>
          </a:xfrm>
        </p:spPr>
        <p:txBody>
          <a:bodyPr/>
          <a:lstStyle/>
          <a:p>
            <a:r>
              <a:rPr lang="en-US" dirty="0" smtClean="0"/>
              <a:t>                    Los </a:t>
            </a:r>
            <a:r>
              <a:rPr lang="en-US" dirty="0" err="1" smtClean="0"/>
              <a:t>Retratos</a:t>
            </a:r>
            <a:r>
              <a:rPr lang="en-US" dirty="0" smtClean="0"/>
              <a:t> de Picasso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94510"/>
            <a:ext cx="10325099" cy="4903470"/>
          </a:xfrm>
        </p:spPr>
      </p:pic>
    </p:spTree>
    <p:extLst>
      <p:ext uri="{BB962C8B-B14F-4D97-AF65-F5344CB8AC3E}">
        <p14:creationId xmlns:p14="http://schemas.microsoft.com/office/powerpoint/2010/main" val="26122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autorretrato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          Auto=Self      </a:t>
            </a:r>
            <a:r>
              <a:rPr lang="en-US" dirty="0" err="1" smtClean="0"/>
              <a:t>Retrato</a:t>
            </a:r>
            <a:r>
              <a:rPr lang="en-US" dirty="0" smtClean="0"/>
              <a:t>=portrait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2105891"/>
            <a:ext cx="7112000" cy="4451927"/>
          </a:xfrm>
        </p:spPr>
      </p:pic>
    </p:spTree>
    <p:extLst>
      <p:ext uri="{BB962C8B-B14F-4D97-AF65-F5344CB8AC3E}">
        <p14:creationId xmlns:p14="http://schemas.microsoft.com/office/powerpoint/2010/main" val="2038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19432"/>
            <a:ext cx="9144000" cy="4129395"/>
          </a:xfrm>
        </p:spPr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4" y="1440873"/>
            <a:ext cx="6733309" cy="4950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943" y="609919"/>
            <a:ext cx="902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¿Ella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bonita</a:t>
            </a:r>
            <a:r>
              <a:rPr lang="en-US" sz="2000" dirty="0" smtClean="0"/>
              <a:t> o </a:t>
            </a:r>
            <a:r>
              <a:rPr lang="en-US" sz="2000" dirty="0" err="1" smtClean="0"/>
              <a:t>fea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64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/>
              <a:t>un hombre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 smtClean="0"/>
              <a:t>? </a:t>
            </a:r>
            <a:r>
              <a:rPr lang="en-US" dirty="0" smtClean="0"/>
              <a:t>¿C</a:t>
            </a:r>
            <a:r>
              <a:rPr lang="es-ES" dirty="0" err="1" smtClean="0"/>
              <a:t>ó</a:t>
            </a:r>
            <a:r>
              <a:rPr lang="en-US" dirty="0" err="1" smtClean="0"/>
              <a:t>mo</a:t>
            </a:r>
            <a:r>
              <a:rPr lang="en-US" dirty="0" smtClean="0"/>
              <a:t> </a:t>
            </a:r>
            <a:r>
              <a:rPr lang="en-US" dirty="0" err="1" smtClean="0"/>
              <a:t>sabes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81" y="1536865"/>
            <a:ext cx="9011062" cy="6016985"/>
          </a:xfrm>
        </p:spPr>
      </p:pic>
    </p:spTree>
    <p:extLst>
      <p:ext uri="{BB962C8B-B14F-4D97-AF65-F5344CB8AC3E}">
        <p14:creationId xmlns:p14="http://schemas.microsoft.com/office/powerpoint/2010/main" val="33952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¿De </a:t>
            </a:r>
            <a:r>
              <a:rPr lang="en-US" dirty="0" err="1" smtClean="0"/>
              <a:t>qué</a:t>
            </a:r>
            <a:r>
              <a:rPr lang="en-US" dirty="0" smtClean="0"/>
              <a:t> color </a:t>
            </a:r>
            <a:r>
              <a:rPr lang="en-US" dirty="0" err="1" smtClean="0"/>
              <a:t>es</a:t>
            </a:r>
            <a:r>
              <a:rPr lang="en-US" dirty="0" smtClean="0"/>
              <a:t>…………?</a:t>
            </a:r>
            <a:r>
              <a:rPr lang="en-US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85" y="1472460"/>
            <a:ext cx="7581900" cy="6159976"/>
          </a:xfrm>
        </p:spPr>
      </p:pic>
    </p:spTree>
    <p:extLst>
      <p:ext uri="{BB962C8B-B14F-4D97-AF65-F5344CB8AC3E}">
        <p14:creationId xmlns:p14="http://schemas.microsoft.com/office/powerpoint/2010/main" val="2848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¿</a:t>
            </a:r>
            <a:r>
              <a:rPr lang="en-US" u="sng" dirty="0" err="1"/>
              <a:t>Cuántas</a:t>
            </a:r>
            <a:r>
              <a:rPr lang="en-US" u="sng" dirty="0"/>
              <a:t> </a:t>
            </a:r>
            <a:r>
              <a:rPr lang="en-US" u="sng" dirty="0" smtClean="0"/>
              <a:t>hay……?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271246"/>
            <a:ext cx="9277350" cy="4980964"/>
          </a:xfrm>
        </p:spPr>
      </p:pic>
    </p:spTree>
    <p:extLst>
      <p:ext uri="{BB962C8B-B14F-4D97-AF65-F5344CB8AC3E}">
        <p14:creationId xmlns:p14="http://schemas.microsoft.com/office/powerpoint/2010/main" val="11141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469714"/>
            <a:ext cx="6960326" cy="6079675"/>
          </a:xfrm>
        </p:spPr>
      </p:pic>
    </p:spTree>
    <p:extLst>
      <p:ext uri="{BB962C8B-B14F-4D97-AF65-F5344CB8AC3E}">
        <p14:creationId xmlns:p14="http://schemas.microsoft.com/office/powerpoint/2010/main" val="4450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204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                    ¿Quién soy?</vt:lpstr>
      <vt:lpstr>PowerPoint Presentation</vt:lpstr>
      <vt:lpstr>                    Los Retratos de Picasso</vt:lpstr>
      <vt:lpstr>                 Es un autorretrato.            Auto=Self      Retrato=portrait</vt:lpstr>
      <vt:lpstr>E</vt:lpstr>
      <vt:lpstr>¿Es un hombre o una mujer? ¿Cómo sabes?</vt:lpstr>
      <vt:lpstr>¿De qué color es…………? </vt:lpstr>
      <vt:lpstr>¿Cuántas hay……?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Edmonds School District #15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Lynn M. (AM)</dc:creator>
  <cp:lastModifiedBy>Windows User</cp:lastModifiedBy>
  <cp:revision>14</cp:revision>
  <dcterms:created xsi:type="dcterms:W3CDTF">2015-01-19T20:30:22Z</dcterms:created>
  <dcterms:modified xsi:type="dcterms:W3CDTF">2017-08-14T22:15:44Z</dcterms:modified>
</cp:coreProperties>
</file>